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83" r:id="rId5"/>
    <p:sldId id="257" r:id="rId6"/>
    <p:sldId id="285" r:id="rId7"/>
    <p:sldId id="264" r:id="rId8"/>
    <p:sldId id="289" r:id="rId9"/>
    <p:sldId id="290" r:id="rId10"/>
    <p:sldId id="266" r:id="rId11"/>
    <p:sldId id="268" r:id="rId12"/>
    <p:sldId id="291" r:id="rId13"/>
    <p:sldId id="273" r:id="rId14"/>
    <p:sldId id="269" r:id="rId15"/>
    <p:sldId id="270" r:id="rId16"/>
    <p:sldId id="272" r:id="rId17"/>
    <p:sldId id="275" r:id="rId18"/>
    <p:sldId id="276" r:id="rId19"/>
    <p:sldId id="277" r:id="rId20"/>
    <p:sldId id="278" r:id="rId21"/>
    <p:sldId id="281" r:id="rId22"/>
    <p:sldId id="300" r:id="rId23"/>
    <p:sldId id="298" r:id="rId24"/>
    <p:sldId id="299" r:id="rId25"/>
    <p:sldId id="301" r:id="rId26"/>
    <p:sldId id="302" r:id="rId27"/>
    <p:sldId id="287" r:id="rId28"/>
    <p:sldId id="274" r:id="rId29"/>
    <p:sldId id="294" r:id="rId30"/>
    <p:sldId id="293" r:id="rId31"/>
    <p:sldId id="295" r:id="rId32"/>
    <p:sldId id="292" r:id="rId33"/>
    <p:sldId id="296" r:id="rId34"/>
    <p:sldId id="297" r:id="rId35"/>
    <p:sldId id="288" r:id="rId36"/>
    <p:sldId id="262" r:id="rId37"/>
    <p:sldId id="263" r:id="rId38"/>
  </p:sldIdLst>
  <p:sldSz cx="9144000" cy="6858000" type="screen4x3"/>
  <p:notesSz cx="6858000" cy="9144000"/>
  <p:embeddedFontLst>
    <p:embeddedFont>
      <p:font typeface="경기천년제목 Medium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A5569-2E62-486D-B440-4FD0E6CC506F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93E5-8EB8-41A6-B3B2-E26FEF4B6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93E5-8EB8-41A6-B3B2-E26FEF4B69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00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0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18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3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4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7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43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5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57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78B3-5E5A-41DD-AED9-F4B175D2C61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10373-0A37-4BFA-951B-B571F7B9F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8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qBgQVuprbJQ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C%82%AC%EB%9E%8C-%EA%B0%84%EB%8B%A8%ED%9E%88-%EB%AF%B8%EB%8B%88%EB%A9%80-%EB%82%A8%EC%9E%90-%EA%B2%80%EC%A0%95-%ED%9D%91%EC%9D%B8%EA%B3%BC-%EB%B0%B1%EC%9D%B8-1417046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ko/%EC%99%95%EA%B4%80-%EC%95%84%EC%9D%B4%EC%BD%98-%EB%85%B8%EB%B8%94-%EC%8B%A4%EB%A3%A8%EC%97%A3-%EC%99%95-%EC%A0%9C%EA%B5%AD-%EC%B0%B8%EC%A1%B0-%ED%84%B0%EC%B9%98-%EB%8B%A4%EC%9A%B4-%EB%A8%B8%EB%A6%AC-1332785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ixabay.com/ko/%EA%B3%84%EC%82%B0%EA%B8%B0-%EC%95%84%EC%9D%B4%EC%BD%98-%EC%82%AC%EC%97%85-%EA%B8%88%EC%9C%B5-%EA%B8%B0%ED%98%B8-%EB%94%94%EC%9E%90%EC%9D%B8-%EB%A1%9C%EA%B7%B8%EC%9D%B8-%ED%94%8C%EB%9E%AB-%EC%84%A4%EC%A0%95-2558674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1177" y="2348850"/>
            <a:ext cx="1776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</a:t>
            </a:r>
            <a:r>
              <a:rPr lang="ko-KR" altLang="en-US" sz="5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9975" y="3512120"/>
            <a:ext cx="47705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Software engineering</a:t>
            </a:r>
            <a:endParaRPr lang="ko-KR" altLang="en-US" sz="4200" spc="-3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7559" y="1895624"/>
            <a:ext cx="3254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err="1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Sangyukdong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24744"/>
            <a:ext cx="5185219" cy="40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19033" y="4115172"/>
            <a:ext cx="14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Team 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7923" y="2960291"/>
            <a:ext cx="2659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Restaurant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4495530" y="1787612"/>
            <a:ext cx="216024" cy="216024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1721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REQUIREMENT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6E9CF-E669-48AD-94CA-436DAC6C96FB}"/>
              </a:ext>
            </a:extLst>
          </p:cNvPr>
          <p:cNvSpPr txBox="1"/>
          <p:nvPr/>
        </p:nvSpPr>
        <p:spPr>
          <a:xfrm>
            <a:off x="3173519" y="3165963"/>
            <a:ext cx="1495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 요구사항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시스템 요구사항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2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REQUIREMENT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 요구 사항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43808" y="335374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EA67-7C73-4251-9457-F3DC7A771E11}"/>
              </a:ext>
            </a:extLst>
          </p:cNvPr>
          <p:cNvSpPr txBox="1"/>
          <p:nvPr/>
        </p:nvSpPr>
        <p:spPr>
          <a:xfrm flipH="1">
            <a:off x="909307" y="1700808"/>
            <a:ext cx="73253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 정보를 입력 할 수 있어야한다</a:t>
            </a: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정보를 입력한 후 합계를 출력할 수 있어야 한다</a:t>
            </a: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순이익과 매출 순위를 알 수 있어야 한다</a:t>
            </a: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20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REQUIREMENT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시스템 요구 사항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43808" y="335374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4D7EF-7304-4617-8A40-512D7D1525BB}"/>
              </a:ext>
            </a:extLst>
          </p:cNvPr>
          <p:cNvSpPr txBox="1"/>
          <p:nvPr/>
        </p:nvSpPr>
        <p:spPr>
          <a:xfrm flipH="1">
            <a:off x="909307" y="1772816"/>
            <a:ext cx="73253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 정보를 받아올 때 사용자로부터 직접 입력을 받아야 한다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사용자가 버튼을 직접 눌러서 주문 정보를 받아온다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내역을 가지고 통계를 내서 순이익과 매출 순위를 출력 할 수 있어야 한다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51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234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24367-5DE5-4BA0-8380-244382A9896C}"/>
              </a:ext>
            </a:extLst>
          </p:cNvPr>
          <p:cNvSpPr txBox="1"/>
          <p:nvPr/>
        </p:nvSpPr>
        <p:spPr>
          <a:xfrm>
            <a:off x="3173519" y="3165963"/>
            <a:ext cx="2683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System architecture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</a:t>
            </a:r>
          </a:p>
        </p:txBody>
      </p:sp>
    </p:spTree>
    <p:extLst>
      <p:ext uri="{BB962C8B-B14F-4D97-AF65-F5344CB8AC3E}">
        <p14:creationId xmlns:p14="http://schemas.microsoft.com/office/powerpoint/2010/main" val="488510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C352CD-31F0-4CA6-A8D2-33D079901046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07C74-B43B-43AF-AF2F-1E8A1817BDEE}"/>
              </a:ext>
            </a:extLst>
          </p:cNvPr>
          <p:cNvSpPr txBox="1"/>
          <p:nvPr/>
        </p:nvSpPr>
        <p:spPr>
          <a:xfrm>
            <a:off x="251520" y="593612"/>
            <a:ext cx="2215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System architecture</a:t>
            </a: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D7800AD-A0E7-41C8-AA8D-81CF3790DD8B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_x436309688" descr="EMB000093bc7efa">
            <a:extLst>
              <a:ext uri="{FF2B5EF4-FFF2-40B4-BE49-F238E27FC236}">
                <a16:creationId xmlns:a16="http://schemas.microsoft.com/office/drawing/2014/main" id="{00E2A7FD-3406-4AA5-875F-3BA9E92B3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0079"/>
            <a:ext cx="8600891" cy="447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09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F28AD1-3357-404D-B3E1-239139B5582E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01D52-C057-4127-A1D8-C2FAA829C8B3}"/>
              </a:ext>
            </a:extLst>
          </p:cNvPr>
          <p:cNvSpPr txBox="1"/>
          <p:nvPr/>
        </p:nvSpPr>
        <p:spPr>
          <a:xfrm>
            <a:off x="251520" y="593612"/>
            <a:ext cx="354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-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F03D094-BFD6-49F0-B071-148CFFFE8FC2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C35A2A0-07DA-45BD-BCB9-959FAD5D2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88969BA-9209-42E9-BD68-C3B99B6C1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653462"/>
            <a:ext cx="11295772" cy="619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01843416" descr="EMB00000f986aac">
            <a:extLst>
              <a:ext uri="{FF2B5EF4-FFF2-40B4-BE49-F238E27FC236}">
                <a16:creationId xmlns:a16="http://schemas.microsoft.com/office/drawing/2014/main" id="{90B632C9-C5CF-4787-B463-98E2153F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10662"/>
            <a:ext cx="8292395" cy="4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43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177CAB-FE65-483F-BC91-CB2C42E1AE69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756D7-CB5E-47E2-94BE-B5BA38AD6677}"/>
              </a:ext>
            </a:extLst>
          </p:cNvPr>
          <p:cNvSpPr txBox="1"/>
          <p:nvPr/>
        </p:nvSpPr>
        <p:spPr>
          <a:xfrm>
            <a:off x="251520" y="593612"/>
            <a:ext cx="3882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확인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A8821AE-315B-4E06-B168-7E2CC93CFD1D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99E9622-3E95-431F-A4E4-B5DE5D6FD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012CA-7A74-412C-A5A7-26B8FCA7D75E}"/>
              </a:ext>
            </a:extLst>
          </p:cNvPr>
          <p:cNvSpPr/>
          <p:nvPr/>
        </p:nvSpPr>
        <p:spPr>
          <a:xfrm>
            <a:off x="232470" y="1124744"/>
            <a:ext cx="822796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_x436311848" descr="EMB000093bc7f08">
            <a:extLst>
              <a:ext uri="{FF2B5EF4-FFF2-40B4-BE49-F238E27FC236}">
                <a16:creationId xmlns:a16="http://schemas.microsoft.com/office/drawing/2014/main" id="{DECAD23B-2A20-453F-8307-26AA9383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2" y="1356436"/>
            <a:ext cx="7842118" cy="482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366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7B26C4-8EF8-4F15-A6C4-7AF43F24DF25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25336-831A-4468-973C-48BB995B2044}"/>
              </a:ext>
            </a:extLst>
          </p:cNvPr>
          <p:cNvSpPr txBox="1"/>
          <p:nvPr/>
        </p:nvSpPr>
        <p:spPr>
          <a:xfrm>
            <a:off x="251520" y="593612"/>
            <a:ext cx="3567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계산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0C1B74DB-9EEC-4061-8DDF-4EE0969B65B9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_x436316024" descr="EMB000093bc7f0b">
            <a:extLst>
              <a:ext uri="{FF2B5EF4-FFF2-40B4-BE49-F238E27FC236}">
                <a16:creationId xmlns:a16="http://schemas.microsoft.com/office/drawing/2014/main" id="{3738328E-72B6-4ADB-95C1-47060A709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0" y="1339226"/>
            <a:ext cx="8254375" cy="41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7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BD4F6-9D72-4B4B-9863-477F06EE73F5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8B0A3-DDFD-438B-9DFE-8F27C7B77A3E}"/>
              </a:ext>
            </a:extLst>
          </p:cNvPr>
          <p:cNvSpPr txBox="1"/>
          <p:nvPr/>
        </p:nvSpPr>
        <p:spPr>
          <a:xfrm>
            <a:off x="251520" y="593612"/>
            <a:ext cx="4071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영수증 출력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D851EAA-1894-47CD-B498-5F40657E8381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_x436287224" descr="EMB000093bc7f0e">
            <a:extLst>
              <a:ext uri="{FF2B5EF4-FFF2-40B4-BE49-F238E27FC236}">
                <a16:creationId xmlns:a16="http://schemas.microsoft.com/office/drawing/2014/main" id="{283872B6-C2A0-4AB1-9DD3-88ABA76D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70" y="1265676"/>
            <a:ext cx="8255603" cy="473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8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889095-A78B-4682-9CCA-3414126A86C6}"/>
              </a:ext>
            </a:extLst>
          </p:cNvPr>
          <p:cNvSpPr/>
          <p:nvPr/>
        </p:nvSpPr>
        <p:spPr>
          <a:xfrm>
            <a:off x="232470" y="1124744"/>
            <a:ext cx="822796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B5F13-EE8F-4191-8DBB-8E819CB88C35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495C7-BDB5-41ED-AC4F-8A1BC4F86806}"/>
              </a:ext>
            </a:extLst>
          </p:cNvPr>
          <p:cNvSpPr txBox="1"/>
          <p:nvPr/>
        </p:nvSpPr>
        <p:spPr>
          <a:xfrm>
            <a:off x="251520" y="593612"/>
            <a:ext cx="4162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3786BA48-0398-4C50-BE0B-23F41F598266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5734E2B-A375-4E6D-A58F-DDBBADB62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E9B2E39-994A-4204-975C-AB88874F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285D5EC-B0B3-4DFA-986B-AAE5623C8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04CBA1-F083-4756-BB66-63618372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59E591C-32DC-44A8-966E-A76F8CFDA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05" y="624619"/>
            <a:ext cx="113376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8" name="_x436287152" descr="EMB000093bc7f11">
            <a:extLst>
              <a:ext uri="{FF2B5EF4-FFF2-40B4-BE49-F238E27FC236}">
                <a16:creationId xmlns:a16="http://schemas.microsoft.com/office/drawing/2014/main" id="{D314AC57-3EF4-4B42-9F14-8EA549DA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05" y="1369545"/>
            <a:ext cx="6981696" cy="47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1CC54DE-64D5-4C34-A6E1-D310DDE39FC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5" name="그룹 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pic>
            <p:nvPicPr>
              <p:cNvPr id="3075" name="Picture 3" descr="C:\Users\sewon\Downloads\StockSnap_5YHRDJ0VRZ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144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DF7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2699791" y="832299"/>
              <a:ext cx="3636404" cy="5085892"/>
            </a:xfrm>
            <a:prstGeom prst="rect">
              <a:avLst/>
            </a:prstGeom>
            <a:solidFill>
              <a:srgbClr val="FFFDF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93088" y="935396"/>
              <a:ext cx="1649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INDEX</a:t>
              </a:r>
              <a:endParaRPr lang="ko-KR" altLang="en-US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03848" y="1760042"/>
              <a:ext cx="1194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Identify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03848" y="2369704"/>
              <a:ext cx="1061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Define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29889" y="1729264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29889" y="233892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3025" y="2930820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Requirement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29888" y="2900043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10119" y="3494389"/>
              <a:ext cx="2488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Function Analysis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29888" y="3463612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rot="5400000">
              <a:off x="5350030" y="1134296"/>
              <a:ext cx="126764" cy="126764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395864-7D72-44E5-89EE-254BB93F5903}"/>
                </a:ext>
              </a:extLst>
            </p:cNvPr>
            <p:cNvSpPr txBox="1"/>
            <p:nvPr/>
          </p:nvSpPr>
          <p:spPr>
            <a:xfrm>
              <a:off x="3203025" y="4084630"/>
              <a:ext cx="1085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Design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E79F2D-2E00-46FD-B314-AC75929DBEF3}"/>
                </a:ext>
              </a:extLst>
            </p:cNvPr>
            <p:cNvSpPr txBox="1"/>
            <p:nvPr/>
          </p:nvSpPr>
          <p:spPr>
            <a:xfrm>
              <a:off x="2844316" y="4025833"/>
              <a:ext cx="3802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548D93-5570-4B64-91E3-5256DF4BCD00}"/>
                </a:ext>
              </a:extLst>
            </p:cNvPr>
            <p:cNvSpPr txBox="1"/>
            <p:nvPr/>
          </p:nvSpPr>
          <p:spPr>
            <a:xfrm>
              <a:off x="3224548" y="4644093"/>
              <a:ext cx="1619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Implement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B3254F-CCA0-4A01-8FDB-BD53EECC7EFA}"/>
                </a:ext>
              </a:extLst>
            </p:cNvPr>
            <p:cNvSpPr txBox="1"/>
            <p:nvPr/>
          </p:nvSpPr>
          <p:spPr>
            <a:xfrm>
              <a:off x="2845880" y="4621657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C1107A-836C-4157-A069-D04604775941}"/>
                </a:ext>
              </a:extLst>
            </p:cNvPr>
            <p:cNvSpPr txBox="1"/>
            <p:nvPr/>
          </p:nvSpPr>
          <p:spPr>
            <a:xfrm>
              <a:off x="3210119" y="5270822"/>
              <a:ext cx="1127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Testing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997333-4F14-4B76-A3B4-A6CA48F49CF1}"/>
                </a:ext>
              </a:extLst>
            </p:cNvPr>
            <p:cNvSpPr txBox="1"/>
            <p:nvPr/>
          </p:nvSpPr>
          <p:spPr>
            <a:xfrm>
              <a:off x="2829360" y="5240044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7</a:t>
              </a:r>
              <a:endPara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609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3544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FUNCTION</a:t>
            </a:r>
            <a:r>
              <a:rPr lang="ko-KR" altLang="en-US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ANALYSIS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4162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Implements and work flow 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370790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_x436292336" descr="EMB000093bc7f14">
            <a:extLst>
              <a:ext uri="{FF2B5EF4-FFF2-40B4-BE49-F238E27FC236}">
                <a16:creationId xmlns:a16="http://schemas.microsoft.com/office/drawing/2014/main" id="{43E0C14C-68E4-432D-B266-AE27D2DF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235399"/>
            <a:ext cx="8255594" cy="48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77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983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5800D-BD2D-4711-960E-16CCC393207B}"/>
              </a:ext>
            </a:extLst>
          </p:cNvPr>
          <p:cNvSpPr txBox="1"/>
          <p:nvPr/>
        </p:nvSpPr>
        <p:spPr>
          <a:xfrm>
            <a:off x="3173519" y="3165963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GUI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64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389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Main screen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499" y="465599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E759429-29EC-4967-9A2D-FAFE9D837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1842056" descr="EMB00000f986a9a">
            <a:extLst>
              <a:ext uri="{FF2B5EF4-FFF2-40B4-BE49-F238E27FC236}">
                <a16:creationId xmlns:a16="http://schemas.microsoft.com/office/drawing/2014/main" id="{FACAE9A5-AC2A-44E5-B347-E08153EA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65622"/>
            <a:ext cx="8283405" cy="46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79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39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Reservation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263" y="35193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76AE7A-D8BA-4155-89AE-2351BF3C0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70" y="634183"/>
            <a:ext cx="12532605" cy="56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01843416" descr="EMB00000f986aa0">
            <a:extLst>
              <a:ext uri="{FF2B5EF4-FFF2-40B4-BE49-F238E27FC236}">
                <a16:creationId xmlns:a16="http://schemas.microsoft.com/office/drawing/2014/main" id="{6FCFA1ED-DD8C-453C-9C88-675E9984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0" y="1091383"/>
            <a:ext cx="8659883" cy="48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6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영수증 출력 화면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263" y="35193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CDD369-C9F3-4277-9885-97AAC3BFF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10" y="721186"/>
            <a:ext cx="11882347" cy="63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01843416" descr="EMB00000f986aa3">
            <a:extLst>
              <a:ext uri="{FF2B5EF4-FFF2-40B4-BE49-F238E27FC236}">
                <a16:creationId xmlns:a16="http://schemas.microsoft.com/office/drawing/2014/main" id="{C68E8006-C0D9-4F9E-BC50-0EC50BF1D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1" y="1178387"/>
            <a:ext cx="8547778" cy="48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95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 화면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263" y="35193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2980612-AE0B-41D9-BD87-D4ED8544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634182"/>
            <a:ext cx="9898394" cy="64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01843256" descr="EMB00000f986aa6">
            <a:extLst>
              <a:ext uri="{FF2B5EF4-FFF2-40B4-BE49-F238E27FC236}">
                <a16:creationId xmlns:a16="http://schemas.microsoft.com/office/drawing/2014/main" id="{605AF8B8-CDDE-4449-86A6-3ED48DC15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9" y="1091382"/>
            <a:ext cx="8641754" cy="48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708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101746-2DAF-4853-9666-51B0DABB82BB}"/>
              </a:ext>
            </a:extLst>
          </p:cNvPr>
          <p:cNvSpPr txBox="1"/>
          <p:nvPr/>
        </p:nvSpPr>
        <p:spPr>
          <a:xfrm>
            <a:off x="232470" y="177255"/>
            <a:ext cx="141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C2314-B298-4E98-844F-7BAC12FE6294}"/>
              </a:ext>
            </a:extLst>
          </p:cNvPr>
          <p:cNvSpPr txBox="1"/>
          <p:nvPr/>
        </p:nvSpPr>
        <p:spPr>
          <a:xfrm>
            <a:off x="251520" y="593612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판매순위 화면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DDDB9EE-D661-4604-90D9-A9AE41CBA993}"/>
              </a:ext>
            </a:extLst>
          </p:cNvPr>
          <p:cNvSpPr/>
          <p:nvPr/>
        </p:nvSpPr>
        <p:spPr>
          <a:xfrm rot="5400000">
            <a:off x="1648263" y="35193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2980612-AE0B-41D9-BD87-D4ED8544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634182"/>
            <a:ext cx="9898394" cy="64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AC6F4-6B03-45BA-B96C-9934370D0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84" y="674753"/>
            <a:ext cx="10870982" cy="65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01841896" descr="EMB00000f986aa9">
            <a:extLst>
              <a:ext uri="{FF2B5EF4-FFF2-40B4-BE49-F238E27FC236}">
                <a16:creationId xmlns:a16="http://schemas.microsoft.com/office/drawing/2014/main" id="{45A34C8B-FD65-4D9B-861B-4D15F68D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4" y="1131953"/>
            <a:ext cx="8696939" cy="488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93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5800D-BD2D-4711-960E-16CCC393207B}"/>
              </a:ext>
            </a:extLst>
          </p:cNvPr>
          <p:cNvSpPr txBox="1"/>
          <p:nvPr/>
        </p:nvSpPr>
        <p:spPr>
          <a:xfrm>
            <a:off x="3173519" y="3165963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실행화면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675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D86DE3-6461-4A8C-B6D4-433322DF0D06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1B3CD-EF3D-487F-93FD-84A6E5A969C2}"/>
              </a:ext>
            </a:extLst>
          </p:cNvPr>
          <p:cNvSpPr txBox="1"/>
          <p:nvPr/>
        </p:nvSpPr>
        <p:spPr>
          <a:xfrm>
            <a:off x="251520" y="593612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E6CFE32C-AFB4-4BC8-9E26-EF97FB5E38E2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D2A794-F51A-4BDE-9149-A85D3E51D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26621D5-1D38-45A1-887D-47872075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A78066A-FC4F-40DF-83A6-F7CC7B649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9C1B8DE-C95F-4315-9924-3FC2E7C3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922AD92-0C68-4B7E-9969-FD3075ED9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47AC34-E3F9-499C-8943-ACFD0C1FB579}"/>
              </a:ext>
            </a:extLst>
          </p:cNvPr>
          <p:cNvSpPr txBox="1"/>
          <p:nvPr/>
        </p:nvSpPr>
        <p:spPr>
          <a:xfrm>
            <a:off x="192455" y="6194932"/>
            <a:ext cx="681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&lt;10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초안에 이름과 인원수를 적으면 명단에 뜨고 자리를 선택한다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228118DE-62AD-40EF-B08A-F14CB3FFB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4" y="959681"/>
            <a:ext cx="6765912" cy="50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69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16695B62-2C1E-4013-A69D-AF1213069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1F54BC8-07CA-4A0D-887C-86CA5688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00C4A6B-0EC4-4A56-B2D7-F911BAA3A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F2927C0-5F51-4722-8368-3AAE53F8F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83FF36AC-EA9E-44E8-8ABB-B05153A7E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2" y="961668"/>
            <a:ext cx="7660285" cy="5131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6A0D50-D8BC-4387-AB33-73F6192CA1C2}"/>
              </a:ext>
            </a:extLst>
          </p:cNvPr>
          <p:cNvSpPr txBox="1"/>
          <p:nvPr/>
        </p:nvSpPr>
        <p:spPr>
          <a:xfrm>
            <a:off x="374322" y="627680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버튼을 누르면 메뉴가 왼쪽에 뜨고 </a:t>
            </a: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드래그하면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수량을 올릴 수 있다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B665D-43F5-49BC-98A8-F1832EC6EC5B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D60E3C-C5EF-4AFC-8000-C498A3D6047A}"/>
              </a:ext>
            </a:extLst>
          </p:cNvPr>
          <p:cNvSpPr txBox="1"/>
          <p:nvPr/>
        </p:nvSpPr>
        <p:spPr>
          <a:xfrm>
            <a:off x="251520" y="593612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주문확인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ver1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6A1DF1C-FC52-4FF1-BFB8-61C90D3FF111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61B85F27-0F3A-4416-9BAA-7A4909932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6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5449" y="2638145"/>
            <a:ext cx="14237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IDENTIFY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73519" y="3165963"/>
            <a:ext cx="955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 분담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과제 목표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일정표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199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CD4AA711-4778-4B74-A42E-C2488EC63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B2C30ED-2F8B-4E78-AA3A-1BF086FE2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0799F8A-E075-4976-87B1-C21A9E2D7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48AC2CD-BB27-481A-80BD-DAB1D7F7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DAFAAB-09D5-401B-B09B-DA9FA94507D3}"/>
              </a:ext>
            </a:extLst>
          </p:cNvPr>
          <p:cNvSpPr txBox="1"/>
          <p:nvPr/>
        </p:nvSpPr>
        <p:spPr>
          <a:xfrm>
            <a:off x="395535" y="6326057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버튼을 누르면 왼쪽에 뜨고 수량을 누르면 선택이 가능하다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4078A550-FEC2-46D2-89E2-7CF9C6214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8472"/>
            <a:ext cx="7086954" cy="53334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11012D-2B41-4080-8420-065ECDCC2D7B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F11E4C-0EAA-44BD-9C29-FCD66F3DB91B}"/>
              </a:ext>
            </a:extLst>
          </p:cNvPr>
          <p:cNvSpPr txBox="1"/>
          <p:nvPr/>
        </p:nvSpPr>
        <p:spPr>
          <a:xfrm>
            <a:off x="251520" y="593612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주문확인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ver2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A56AD9C-AF42-4DCA-9DFE-CEB621D34281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596D573-5808-431B-88B3-13FD66C85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334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EC8F7AAC-A198-4EE0-A0FF-7AF5526D3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B6B997A-2AE7-484C-8058-D61958B3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A810BCB-E986-43F3-830E-8F876EA90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6590EC8-6850-461A-AEED-04F807845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BDC8F-3F86-43E9-920E-5B399F8D8D19}"/>
              </a:ext>
            </a:extLst>
          </p:cNvPr>
          <p:cNvSpPr txBox="1"/>
          <p:nvPr/>
        </p:nvSpPr>
        <p:spPr>
          <a:xfrm>
            <a:off x="395535" y="622587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버튼을 원하는 만큼 누르면 왼쪽 선택된 메뉴의 수량이 변경된다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7FF98-A266-46C0-8495-A13C0385772B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207686-9A25-4B85-B883-3C7E25B5600F}"/>
              </a:ext>
            </a:extLst>
          </p:cNvPr>
          <p:cNvSpPr txBox="1"/>
          <p:nvPr/>
        </p:nvSpPr>
        <p:spPr>
          <a:xfrm>
            <a:off x="251520" y="593612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주문확인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ver3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EC1178CF-9EB7-4607-8D94-48E6CDF66B37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BAC2043-156D-42EE-9D81-1B36C0A05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E50F749C-C86A-4A30-B7F6-3C25D145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9" y="1009891"/>
            <a:ext cx="6976559" cy="52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1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F2AE4BEF-CB28-4CFA-B8F9-9EB85F1B6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DC337E8-FADF-4637-A196-B06AAD68F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972A408-647E-4236-944C-253384354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FD3A38D-38E2-4EE1-AC18-3251449A9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B37893-26E5-43FF-8C33-97CB4639F80A}"/>
              </a:ext>
            </a:extLst>
          </p:cNvPr>
          <p:cNvSpPr txBox="1"/>
          <p:nvPr/>
        </p:nvSpPr>
        <p:spPr>
          <a:xfrm>
            <a:off x="395535" y="622587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선택된 메뉴의 수량과 합계가 표시된 영수증이 출력된다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CFDC69-D96E-426A-9B19-2E2733FD67EC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D30927-B112-4E43-A4A9-47AB632126C0}"/>
              </a:ext>
            </a:extLst>
          </p:cNvPr>
          <p:cNvSpPr txBox="1"/>
          <p:nvPr/>
        </p:nvSpPr>
        <p:spPr>
          <a:xfrm>
            <a:off x="251520" y="593612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계산 및 영수증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C39135E1-AF3C-420F-AAF6-2B66DBE802D5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682F4D8A-6006-4858-A2E0-7573556D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0E07C92E-1EB3-42CF-953F-51C22E68A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971137"/>
            <a:ext cx="6976884" cy="5254742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09CFD9F7-ACE0-488E-989B-17D4A98AE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20540"/>
            <a:ext cx="2938959" cy="39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8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D0177255-2760-4D24-80E2-36542E736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7E4D3D7-47D0-4CF8-ABE0-CFC18D72D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D846008-51D7-46A7-8B6A-6EFD7C589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3A7C4B-A889-4106-B143-6D3617E9F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77453-C5DA-4210-B794-9E40AC3F2B6C}"/>
              </a:ext>
            </a:extLst>
          </p:cNvPr>
          <p:cNvSpPr txBox="1"/>
          <p:nvPr/>
        </p:nvSpPr>
        <p:spPr>
          <a:xfrm>
            <a:off x="223318" y="6231523"/>
            <a:ext cx="864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이때까지 선택되었던 모든 메뉴들의 수량과 금액 출력하고 총매출과 순수익을 출력한다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9C8E5-E022-464E-8414-097A478D6E60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FC6CF6-AE6F-4312-A9D0-9273D93C0DC3}"/>
              </a:ext>
            </a:extLst>
          </p:cNvPr>
          <p:cNvSpPr txBox="1"/>
          <p:nvPr/>
        </p:nvSpPr>
        <p:spPr>
          <a:xfrm>
            <a:off x="251520" y="593612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순수익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6A8BF741-FCDB-4167-A5C2-9FD5A10DA0FD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BAFE44C8-8F50-4146-BDBA-504A2F67C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42D46FCF-ECC2-49F8-8235-EF456565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0" y="999022"/>
            <a:ext cx="6859810" cy="51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2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539989D4-D2DB-4013-875D-4CABFF0E5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1057787"/>
            <a:ext cx="1251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181E962-C011-4421-8491-A47438B06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096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85411B2-3E54-4FF3-A063-3940072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1" y="882581"/>
            <a:ext cx="1425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EF9E652-DDE6-4BD8-BE8A-07104FF95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884485"/>
            <a:ext cx="11649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4D88D-2348-4F0B-BF6B-84A05B92CDB0}"/>
              </a:ext>
            </a:extLst>
          </p:cNvPr>
          <p:cNvSpPr txBox="1"/>
          <p:nvPr/>
        </p:nvSpPr>
        <p:spPr>
          <a:xfrm>
            <a:off x="232470" y="626438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버거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사이드메뉴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음료 분야별로 가장 많이 팔린 순위를 출력한다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938EF4-20E8-450D-AC46-B6B7800B043B}"/>
              </a:ext>
            </a:extLst>
          </p:cNvPr>
          <p:cNvSpPr txBox="1"/>
          <p:nvPr/>
        </p:nvSpPr>
        <p:spPr>
          <a:xfrm>
            <a:off x="251520" y="1933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IMPLEMENT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D5C329-32AF-4102-A8DA-C5B6FB01088F}"/>
              </a:ext>
            </a:extLst>
          </p:cNvPr>
          <p:cNvSpPr txBox="1"/>
          <p:nvPr/>
        </p:nvSpPr>
        <p:spPr>
          <a:xfrm>
            <a:off x="251520" y="593612"/>
            <a:ext cx="2956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유스케이스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별 구조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 순위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15A2827A-51F7-44B2-BF84-1B49BC25DF19}"/>
              </a:ext>
            </a:extLst>
          </p:cNvPr>
          <p:cNvSpPr/>
          <p:nvPr/>
        </p:nvSpPr>
        <p:spPr>
          <a:xfrm rot="5400000">
            <a:off x="2345743" y="321247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814415F-C0D2-4D85-A0FB-AD88BD567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342777C1-F70D-43F5-AE4B-5B0099A1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9" y="997834"/>
            <a:ext cx="6956618" cy="52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45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1087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80396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ewon\Downloads\pexels-photo-103886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00" b="11011"/>
          <a:stretch/>
        </p:blipFill>
        <p:spPr bwMode="auto">
          <a:xfrm>
            <a:off x="0" y="0"/>
            <a:ext cx="9144000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각 삼각형 4"/>
          <p:cNvSpPr/>
          <p:nvPr/>
        </p:nvSpPr>
        <p:spPr>
          <a:xfrm rot="5400000">
            <a:off x="632764" y="5671145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049" y="5156220"/>
            <a:ext cx="1301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Testing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B3E217-F4BC-431F-B85C-28D4D6ABBC66}"/>
              </a:ext>
            </a:extLst>
          </p:cNvPr>
          <p:cNvSpPr/>
          <p:nvPr/>
        </p:nvSpPr>
        <p:spPr>
          <a:xfrm>
            <a:off x="809815" y="5784204"/>
            <a:ext cx="4554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https://youtu.be/qBgQVuprbJQ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416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99792" y="1787076"/>
            <a:ext cx="3636404" cy="3564396"/>
          </a:xfrm>
          <a:prstGeom prst="rect">
            <a:avLst/>
          </a:prstGeom>
          <a:solidFill>
            <a:srgbClr val="FFFDF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146" name="Picture 2" descr="C:\Users\sewon\Downloads\pexels-photo-11509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2" t="4230" r="8021" b="7805"/>
          <a:stretch/>
        </p:blipFill>
        <p:spPr bwMode="auto">
          <a:xfrm>
            <a:off x="-11088" y="1909"/>
            <a:ext cx="9155088" cy="685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52192" y="1939476"/>
            <a:ext cx="3636404" cy="3564396"/>
          </a:xfrm>
          <a:prstGeom prst="rect">
            <a:avLst/>
          </a:prstGeom>
          <a:solidFill>
            <a:srgbClr val="FFFD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55652" y="2660513"/>
            <a:ext cx="2934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THANK YOU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2895" y="3137280"/>
            <a:ext cx="1148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FOR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2895" y="3626774"/>
            <a:ext cx="2659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LISTENING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07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IDENTIFY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역할분담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835696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4F6178-850E-4C64-90B9-30BF1575B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640" y="2348880"/>
            <a:ext cx="927537" cy="1844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4EEB52-47F9-46AD-9B44-59700700D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9833" y="1818367"/>
            <a:ext cx="513149" cy="5131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0CC89-16DC-4CF0-9595-27048ED20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1439" y="2276872"/>
            <a:ext cx="927537" cy="18448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0F5EF4-9EDC-4D15-94F5-561FB13E5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80239" y="2276872"/>
            <a:ext cx="927537" cy="18448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5B39A0-21A4-439E-9D15-384A99458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09039" y="2267466"/>
            <a:ext cx="927537" cy="18448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4A5F83-7699-4B7C-A86F-5B19FD33CA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1063" y="2266694"/>
            <a:ext cx="927537" cy="18448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70539F-5A01-43BA-B3E6-65B5BDE03AEF}"/>
              </a:ext>
            </a:extLst>
          </p:cNvPr>
          <p:cNvSpPr txBox="1"/>
          <p:nvPr/>
        </p:nvSpPr>
        <p:spPr>
          <a:xfrm>
            <a:off x="635617" y="4383687"/>
            <a:ext cx="11015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구윤경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조장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코드 취합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영상 편집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8BBED-F86C-40BB-B9D8-D030C68A5D73}"/>
              </a:ext>
            </a:extLst>
          </p:cNvPr>
          <p:cNvSpPr txBox="1"/>
          <p:nvPr/>
        </p:nvSpPr>
        <p:spPr>
          <a:xfrm>
            <a:off x="2289809" y="4365963"/>
            <a:ext cx="1244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김서진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매출계산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순이익 계산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보고서 작성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C5E27-88B1-4539-A67B-7F36E474D13A}"/>
              </a:ext>
            </a:extLst>
          </p:cNvPr>
          <p:cNvSpPr txBox="1"/>
          <p:nvPr/>
        </p:nvSpPr>
        <p:spPr>
          <a:xfrm>
            <a:off x="3964936" y="4365962"/>
            <a:ext cx="1439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박세은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</a:t>
            </a: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메인화면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보고서 작성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PPT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22AFC-591E-42CC-96AF-1C309168E708}"/>
              </a:ext>
            </a:extLst>
          </p:cNvPr>
          <p:cNvSpPr txBox="1"/>
          <p:nvPr/>
        </p:nvSpPr>
        <p:spPr>
          <a:xfrm>
            <a:off x="5761795" y="4365963"/>
            <a:ext cx="12346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이다연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영수증 출력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보고서 작성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PPT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영상 편집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AA215-8A56-46D4-A708-25241AC61DA2}"/>
              </a:ext>
            </a:extLst>
          </p:cNvPr>
          <p:cNvSpPr txBox="1"/>
          <p:nvPr/>
        </p:nvSpPr>
        <p:spPr>
          <a:xfrm>
            <a:off x="7443285" y="4365963"/>
            <a:ext cx="12346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전현희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보고서 작성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PPT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제작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영상 촬영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92946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ewon\Desktop\블로그자료\템플릿\햄버거 템플릿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765"/>
            <a:ext cx="4048853" cy="688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27984" y="2564904"/>
            <a:ext cx="4048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학교 주변에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포스기가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도입되지 않은 음식점들을 위해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소프트웨어 공학을 접목하여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산격동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코드 맛집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만의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포스기를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구현한다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D968D-25FE-410D-9954-96C8AC9F7CB0}"/>
              </a:ext>
            </a:extLst>
          </p:cNvPr>
          <p:cNvSpPr txBox="1"/>
          <p:nvPr/>
        </p:nvSpPr>
        <p:spPr>
          <a:xfrm>
            <a:off x="232470" y="177255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IDENTIFY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C31C8-1104-402C-9B2D-2EE36384C51C}"/>
              </a:ext>
            </a:extLst>
          </p:cNvPr>
          <p:cNvSpPr txBox="1"/>
          <p:nvPr/>
        </p:nvSpPr>
        <p:spPr>
          <a:xfrm>
            <a:off x="251520" y="59361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과제목표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460F654D-7B0D-44DF-B3E9-6CAAE47E66EE}"/>
              </a:ext>
            </a:extLst>
          </p:cNvPr>
          <p:cNvSpPr/>
          <p:nvPr/>
        </p:nvSpPr>
        <p:spPr>
          <a:xfrm rot="5400000">
            <a:off x="1835696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1A5BC7-4EB8-412F-B0A7-B83D47FD4D24}"/>
              </a:ext>
            </a:extLst>
          </p:cNvPr>
          <p:cNvSpPr txBox="1"/>
          <p:nvPr/>
        </p:nvSpPr>
        <p:spPr>
          <a:xfrm>
            <a:off x="4427984" y="1608548"/>
            <a:ext cx="1091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GOAL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63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IDENTIFY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일정표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835696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64EC5D-BFBB-4411-9A7B-78D10F42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60957"/>
            <a:ext cx="6678412" cy="57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sewon\Desktop\블로그자료\템플릿\햄버거 템플릿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r="545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F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" y="2132856"/>
            <a:ext cx="9144000" cy="2592288"/>
          </a:xfrm>
          <a:prstGeom prst="rect">
            <a:avLst/>
          </a:prstGeom>
          <a:solidFill>
            <a:srgbClr val="FFFDF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345" y="3533514"/>
            <a:ext cx="1396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</a:t>
            </a:r>
            <a:endParaRPr lang="ko-KR" altLang="en-US" sz="44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919" y="2276872"/>
            <a:ext cx="7889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endParaRPr lang="ko-KR" altLang="en-US" sz="88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451083" y="2638145"/>
            <a:ext cx="0" cy="15109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1840" y="264760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DEFINE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8025B-EB94-4DC4-836F-906FE32511BF}"/>
              </a:ext>
            </a:extLst>
          </p:cNvPr>
          <p:cNvSpPr txBox="1"/>
          <p:nvPr/>
        </p:nvSpPr>
        <p:spPr>
          <a:xfrm>
            <a:off x="3173519" y="3165963"/>
            <a:ext cx="1362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Scope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 위험 요소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57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DEFINE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Scope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54766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BD477-CD10-4E32-877C-879117987616}"/>
              </a:ext>
            </a:extLst>
          </p:cNvPr>
          <p:cNvSpPr txBox="1"/>
          <p:nvPr/>
        </p:nvSpPr>
        <p:spPr>
          <a:xfrm>
            <a:off x="232470" y="177255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DEFINE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7BFC9-A906-4260-B02E-1D31618FA551}"/>
              </a:ext>
            </a:extLst>
          </p:cNvPr>
          <p:cNvSpPr txBox="1"/>
          <p:nvPr/>
        </p:nvSpPr>
        <p:spPr>
          <a:xfrm>
            <a:off x="251520" y="593612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Scope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608DBA-748F-4CCC-ABC2-3950D09E232F}"/>
              </a:ext>
            </a:extLst>
          </p:cNvPr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7C031C52-F23C-46AA-B179-0299FDC5FF5C}"/>
              </a:ext>
            </a:extLst>
          </p:cNvPr>
          <p:cNvSpPr/>
          <p:nvPr/>
        </p:nvSpPr>
        <p:spPr>
          <a:xfrm rot="5400000">
            <a:off x="154766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0BC166-2577-4254-944D-3DC6B4A2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550" t="20635" r="26405" b="19305"/>
          <a:stretch/>
        </p:blipFill>
        <p:spPr>
          <a:xfrm>
            <a:off x="3837281" y="2734844"/>
            <a:ext cx="1512168" cy="2016224"/>
          </a:xfrm>
          <a:prstGeom prst="rect">
            <a:avLst/>
          </a:prstGeom>
        </p:spPr>
      </p:pic>
      <p:pic>
        <p:nvPicPr>
          <p:cNvPr id="13" name="그래픽 12" descr="클립보드">
            <a:extLst>
              <a:ext uri="{FF2B5EF4-FFF2-40B4-BE49-F238E27FC236}">
                <a16:creationId xmlns:a16="http://schemas.microsoft.com/office/drawing/2014/main" id="{2D1EDA72-F336-472F-9834-113397CE8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8407" y="2636449"/>
            <a:ext cx="914400" cy="914400"/>
          </a:xfrm>
          <a:prstGeom prst="rect">
            <a:avLst/>
          </a:prstGeom>
        </p:spPr>
      </p:pic>
      <p:pic>
        <p:nvPicPr>
          <p:cNvPr id="14" name="그래픽 13" descr="일일 일정표 ">
            <a:extLst>
              <a:ext uri="{FF2B5EF4-FFF2-40B4-BE49-F238E27FC236}">
                <a16:creationId xmlns:a16="http://schemas.microsoft.com/office/drawing/2014/main" id="{4AF2DCDA-8CE2-4C75-BA40-E80E3525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364" y="2636449"/>
            <a:ext cx="914400" cy="914400"/>
          </a:xfrm>
          <a:prstGeom prst="rect">
            <a:avLst/>
          </a:prstGeom>
        </p:spPr>
      </p:pic>
      <p:pic>
        <p:nvPicPr>
          <p:cNvPr id="15" name="그래픽 14" descr="종이">
            <a:extLst>
              <a:ext uri="{FF2B5EF4-FFF2-40B4-BE49-F238E27FC236}">
                <a16:creationId xmlns:a16="http://schemas.microsoft.com/office/drawing/2014/main" id="{5D82DFF6-56F5-4BAC-8741-434057F5F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3716" y="4272205"/>
            <a:ext cx="914400" cy="914400"/>
          </a:xfrm>
          <a:prstGeom prst="rect">
            <a:avLst/>
          </a:prstGeom>
        </p:spPr>
      </p:pic>
      <p:pic>
        <p:nvPicPr>
          <p:cNvPr id="16" name="그래픽 15" descr="프레젠테이션 막대형 차트">
            <a:extLst>
              <a:ext uri="{FF2B5EF4-FFF2-40B4-BE49-F238E27FC236}">
                <a16:creationId xmlns:a16="http://schemas.microsoft.com/office/drawing/2014/main" id="{C34371A0-9DDA-499D-83E8-2AB2A3945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07364" y="433458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613B39-FECF-4DAE-8EA5-3CA32255AEDF}"/>
              </a:ext>
            </a:extLst>
          </p:cNvPr>
          <p:cNvSpPr txBox="1"/>
          <p:nvPr/>
        </p:nvSpPr>
        <p:spPr>
          <a:xfrm>
            <a:off x="885845" y="2782669"/>
            <a:ext cx="191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예약자 명단과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자리를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10889-000B-48AC-8071-955FD3EC9B94}"/>
              </a:ext>
            </a:extLst>
          </p:cNvPr>
          <p:cNvSpPr txBox="1"/>
          <p:nvPr/>
        </p:nvSpPr>
        <p:spPr>
          <a:xfrm>
            <a:off x="6414761" y="2803253"/>
            <a:ext cx="191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주문을 선택하고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27DFCE-34B6-4A3D-B9CE-E2A85F7C09D1}"/>
              </a:ext>
            </a:extLst>
          </p:cNvPr>
          <p:cNvSpPr txBox="1"/>
          <p:nvPr/>
        </p:nvSpPr>
        <p:spPr>
          <a:xfrm>
            <a:off x="792534" y="4541622"/>
            <a:ext cx="191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 매출과 매출순위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719F6B-B4AF-4314-B5B3-A5BCF48063F5}"/>
              </a:ext>
            </a:extLst>
          </p:cNvPr>
          <p:cNvSpPr txBox="1"/>
          <p:nvPr/>
        </p:nvSpPr>
        <p:spPr>
          <a:xfrm>
            <a:off x="6342506" y="4566402"/>
            <a:ext cx="19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메뉴계산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영수증</a:t>
            </a:r>
          </a:p>
        </p:txBody>
      </p:sp>
    </p:spTree>
    <p:extLst>
      <p:ext uri="{BB962C8B-B14F-4D97-AF65-F5344CB8AC3E}">
        <p14:creationId xmlns:p14="http://schemas.microsoft.com/office/powerpoint/2010/main" val="149521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70" y="177255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FFC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DEFINE</a:t>
            </a:r>
            <a:endParaRPr lang="ko-KR" altLang="en-US" sz="3200" spc="-300" dirty="0">
              <a:solidFill>
                <a:srgbClr val="FFC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93612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 위험 요소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268760"/>
            <a:ext cx="8496944" cy="52565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예약자의 이름을 입력 받았지만 예약 명단에 업데이트 되지 않는 경우</a:t>
            </a: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누른 버튼의 정보와 출력된 정보의 값이 맞지 않는 경우</a:t>
            </a: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주문 목록에 메뉴가 </a:t>
            </a:r>
            <a:r>
              <a:rPr lang="en-US" altLang="ko-KR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</a:t>
            </a: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개인 경우</a:t>
            </a: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결제 완료된 주문 정보가 없을 경우</a:t>
            </a:r>
            <a:endParaRPr lang="en-US" altLang="ko-KR" sz="28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547664" y="332656"/>
            <a:ext cx="144016" cy="14401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75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464</Words>
  <Application>Microsoft Office PowerPoint</Application>
  <PresentationFormat>화면 슬라이드 쇼(4:3)</PresentationFormat>
  <Paragraphs>175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경기천년제목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Sewon Kim</dc:creator>
  <cp:lastModifiedBy>현희 전</cp:lastModifiedBy>
  <cp:revision>55</cp:revision>
  <dcterms:created xsi:type="dcterms:W3CDTF">2017-07-12T06:23:15Z</dcterms:created>
  <dcterms:modified xsi:type="dcterms:W3CDTF">2019-06-19T09:17:34Z</dcterms:modified>
  <cp:contentStatus/>
</cp:coreProperties>
</file>